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11"/>
  </p:notesMasterIdLst>
  <p:handoutMasterIdLst>
    <p:handoutMasterId r:id="rId12"/>
  </p:handoutMasterIdLst>
  <p:sldIdLst>
    <p:sldId id="368" r:id="rId3"/>
    <p:sldId id="259" r:id="rId4"/>
    <p:sldId id="311" r:id="rId5"/>
    <p:sldId id="312" r:id="rId6"/>
    <p:sldId id="347" r:id="rId7"/>
    <p:sldId id="313" r:id="rId8"/>
    <p:sldId id="314" r:id="rId9"/>
    <p:sldId id="348" r:id="rId10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911" autoAdjust="0"/>
  </p:normalViewPr>
  <p:slideViewPr>
    <p:cSldViewPr snapToGrid="0">
      <p:cViewPr varScale="1">
        <p:scale>
          <a:sx n="77" d="100"/>
          <a:sy n="77" d="100"/>
        </p:scale>
        <p:origin x="-912" y="-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76796C-4CAE-498F-B7DF-3483C1279B62}" type="datetimeFigureOut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BC92BCF-6822-4805-A846-687F329655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8E838A2-C26A-4BFE-BA87-54D81B21B169}" type="datetimeFigureOut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DF1458-4855-45E5-A189-3D2C90D159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A6077C-6688-4BFC-817D-07E9420013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Lesson descriptions should be brief.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17182E-9217-4E26-917E-0871B9E6BB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Lesson descriptions should be brief.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B37375-3F75-4F42-AE2D-95BEF0C16C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Lesson descriptions should be brief.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FBCC71-179A-49C8-8815-65ADC66824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Lesson descriptions should be brief.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0ACE41-57ED-434D-8E35-2AD67D366C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Lesson descriptions should be brief.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D90AC4-6C80-4A6C-AEBC-E4F11E9CB5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Lesson descriptions should be brief.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81B96D-6EED-4FA9-92B3-E8CDFDF242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Lesson descriptions should be brief.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949C1C-D385-4F49-A5EC-EFE31DFADE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87313" y="69850"/>
            <a:ext cx="1201737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138" y="1449388"/>
            <a:ext cx="12028487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138" y="1397000"/>
            <a:ext cx="12028487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138" y="2976563"/>
            <a:ext cx="12028487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9D514-4EAB-4ADC-9C22-438B684D3B6E}" type="datetime1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15ADA6-2F86-4AD2-8286-432B937DA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5A2A-B3B8-4896-920E-857C4D684C3A}" type="datetime1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8412-B434-4379-8510-0970A0099C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B12A5-C336-407F-B526-1340B65D8332}" type="datetime1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1D3B-D78C-4028-9906-DC857D732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2B5D0-29A0-4063-929A-A9F2A7C15B23}" type="datetime1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CF00D-BD19-408B-BF41-D104E409E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92075" y="2376488"/>
            <a:ext cx="1201896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075" y="2341563"/>
            <a:ext cx="1201896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488" y="2468563"/>
            <a:ext cx="12020550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A5F61-906E-4CDF-B8FF-5A402F37692D}" type="datetime1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26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4513B-C969-49D3-AB3A-BD6D05F190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6EE4-C1F0-4920-9699-1C7284F1804A}" type="datetime1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4907D-8651-499D-8325-E48C5A892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7206-5F1A-49EC-99CD-6337DBA2185C}" type="datetime1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A4643-2745-4908-B931-38576339F5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1B176-5F67-41A8-89CF-754D47562715}" type="datetime1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6BBF-7034-4368-83B5-97F4CB35B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BA1C5-E5FA-4BCB-B483-BDA8D2D6DA54}" type="datetime1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356B-7AC2-4932-9E4B-F2BD46036C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85725" y="69850"/>
            <a:ext cx="1201737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5860-9011-4238-83DA-9BA0D77DE7C4}" type="datetime1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E9AC-7124-4478-A4E7-C130F9975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90488" y="4683125"/>
            <a:ext cx="1200943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075" y="4649788"/>
            <a:ext cx="12007850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075" y="4773613"/>
            <a:ext cx="12007850" cy="4921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836F-DAB9-4859-9211-777819D426BC}" type="datetime1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26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EAB18-B0C7-420E-ABF2-BD27837D8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725" y="69850"/>
            <a:ext cx="1201737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E3B81-678A-4756-95A9-5EFE50E833A4}" type="datetime1">
              <a:rPr lang="en-US"/>
              <a:pPr>
                <a:defRPr/>
              </a:pPr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26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209D5DD-FD5E-4BA1-9593-BCC728B3D0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6" r:id="rId2"/>
    <p:sldLayoutId id="2147483864" r:id="rId3"/>
    <p:sldLayoutId id="2147483857" r:id="rId4"/>
    <p:sldLayoutId id="2147483858" r:id="rId5"/>
    <p:sldLayoutId id="2147483859" r:id="rId6"/>
    <p:sldLayoutId id="2147483860" r:id="rId7"/>
    <p:sldLayoutId id="2147483865" r:id="rId8"/>
    <p:sldLayoutId id="2147483866" r:id="rId9"/>
    <p:sldLayoutId id="2147483861" r:id="rId10"/>
    <p:sldLayoutId id="2147483862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Presented by</a:t>
            </a:r>
          </a:p>
          <a:p>
            <a:r>
              <a:rPr lang="en-US" smtClean="0">
                <a:latin typeface="Calibri" pitchFamily="34" charset="0"/>
              </a:rPr>
              <a:t>Control Solutions</a:t>
            </a:r>
          </a:p>
          <a:p>
            <a:r>
              <a:rPr lang="en-US" smtClean="0">
                <a:latin typeface="Calibri" pitchFamily="34" charset="0"/>
              </a:rPr>
              <a:t>(503) 410-5996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763" y="1639888"/>
            <a:ext cx="10780712" cy="131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VFC 400 Vaccine Monitoring Data Logger kit</a:t>
            </a:r>
            <a:br>
              <a:rPr dirty="0" smtClean="0"/>
            </a:br>
            <a:r>
              <a:rPr dirty="0" smtClean="0"/>
              <a:t>Step 2 VTMC Software Download</a:t>
            </a:r>
            <a:r>
              <a:rPr dirty="0" smtClean="0">
                <a:latin typeface="Calibri" pitchFamily="34" charset="0"/>
              </a:rPr>
              <a:t/>
            </a:r>
            <a:br>
              <a:rPr dirty="0" smtClean="0">
                <a:latin typeface="Calibri" pitchFamily="34" charset="0"/>
              </a:rPr>
            </a:br>
            <a:endParaRPr dirty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0826750" y="6134100"/>
            <a:ext cx="1216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0558463" y="6297613"/>
            <a:ext cx="673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Slide 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58875" y="112713"/>
            <a:ext cx="10363200" cy="795337"/>
          </a:xfrm>
        </p:spPr>
        <p:txBody>
          <a:bodyPr/>
          <a:lstStyle/>
          <a:p>
            <a:pPr algn="ctr"/>
            <a:r>
              <a:rPr lang="en-US" smtClean="0">
                <a:latin typeface="Calibri" pitchFamily="34" charset="0"/>
              </a:rPr>
              <a:t>VFC 400 software download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01663" y="938213"/>
            <a:ext cx="11406187" cy="1465262"/>
          </a:xfrm>
        </p:spPr>
        <p:txBody>
          <a:bodyPr/>
          <a:lstStyle/>
          <a:p>
            <a:r>
              <a:rPr lang="en-US" sz="2000" smtClean="0">
                <a:latin typeface="Calibri" pitchFamily="34" charset="0"/>
              </a:rPr>
              <a:t>From the internet, go to our website </a:t>
            </a:r>
            <a:r>
              <a:rPr lang="en-US" sz="2000" smtClean="0">
                <a:solidFill>
                  <a:srgbClr val="FF0000"/>
                </a:solidFill>
                <a:latin typeface="Calibri" pitchFamily="34" charset="0"/>
              </a:rPr>
              <a:t>www.vfcdataloggers.com</a:t>
            </a:r>
            <a:r>
              <a:rPr lang="en-US" sz="2000" smtClean="0">
                <a:latin typeface="Calibri" pitchFamily="34" charset="0"/>
              </a:rPr>
              <a:t> to download the latest software revision.</a:t>
            </a:r>
          </a:p>
          <a:p>
            <a:r>
              <a:rPr lang="en-US" sz="2000" smtClean="0">
                <a:latin typeface="Calibri" pitchFamily="34" charset="0"/>
              </a:rPr>
              <a:t>Click on </a:t>
            </a:r>
            <a:r>
              <a:rPr lang="en-US" sz="2000" smtClean="0">
                <a:solidFill>
                  <a:srgbClr val="FF0000"/>
                </a:solidFill>
                <a:latin typeface="Calibri" pitchFamily="34" charset="0"/>
              </a:rPr>
              <a:t>Software Downloads </a:t>
            </a:r>
            <a:r>
              <a:rPr lang="en-US" sz="2000" smtClean="0">
                <a:latin typeface="Calibri" pitchFamily="34" charset="0"/>
              </a:rPr>
              <a:t>and then click on “VFC400 software download”</a:t>
            </a:r>
          </a:p>
          <a:p>
            <a:pPr>
              <a:buFont typeface="Wingdings 2" pitchFamily="18" charset="2"/>
              <a:buNone/>
            </a:pPr>
            <a:endParaRPr lang="en-US" sz="1600" smtClean="0">
              <a:latin typeface="Calibri" pitchFamily="34" charset="0"/>
            </a:endParaRPr>
          </a:p>
        </p:txBody>
      </p:sp>
      <p:pic>
        <p:nvPicPr>
          <p:cNvPr id="16388" name="Picture 7" descr="Control Solutions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6425" y="5146675"/>
            <a:ext cx="11906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10075863" y="6194425"/>
            <a:ext cx="723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Slide 2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9275" y="2051050"/>
            <a:ext cx="79121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Up Arrow 11"/>
          <p:cNvSpPr/>
          <p:nvPr/>
        </p:nvSpPr>
        <p:spPr>
          <a:xfrm rot="16200000">
            <a:off x="8350250" y="2863850"/>
            <a:ext cx="320675" cy="7334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513" y="266700"/>
            <a:ext cx="10363200" cy="7016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VFC 400 software download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96888" y="808038"/>
            <a:ext cx="10972800" cy="960437"/>
          </a:xfrm>
        </p:spPr>
        <p:txBody>
          <a:bodyPr/>
          <a:lstStyle/>
          <a:p>
            <a:r>
              <a:rPr lang="en-US" sz="2400" smtClean="0">
                <a:latin typeface="Calibri" pitchFamily="34" charset="0"/>
              </a:rPr>
              <a:t>Scroll down and click on “Click to Download”</a:t>
            </a:r>
          </a:p>
          <a:p>
            <a:endParaRPr lang="en-US" smtClean="0"/>
          </a:p>
        </p:txBody>
      </p:sp>
      <p:pic>
        <p:nvPicPr>
          <p:cNvPr id="17412" name="Picture 5" descr="Control Solutions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6425" y="5146675"/>
            <a:ext cx="11906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10075863" y="6219825"/>
            <a:ext cx="715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Slide 3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288" y="1374775"/>
            <a:ext cx="603408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2044700" y="3476625"/>
            <a:ext cx="8893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When the box shows up as shown below, click on “Save File”.</a:t>
            </a:r>
          </a:p>
          <a:p>
            <a:endParaRPr lang="en-US" sz="2400">
              <a:latin typeface="Perpetua" pitchFamily="18" charset="0"/>
            </a:endParaRPr>
          </a:p>
        </p:txBody>
      </p:sp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6563" y="4065588"/>
            <a:ext cx="5446712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3848100" y="2501900"/>
            <a:ext cx="1447800" cy="3714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29325" y="5908675"/>
            <a:ext cx="1104900" cy="4667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25" y="241300"/>
            <a:ext cx="10363200" cy="6842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VFC 400 software download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6888" y="1023938"/>
            <a:ext cx="10972800" cy="9604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latin typeface="Calibri" pitchFamily="34" charset="0"/>
              </a:rPr>
              <a:t>Go to where you saved the file to and click on the file to start the download. You will need administration rights to do this and may need IT support.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latin typeface="Calibri" pitchFamily="34" charset="0"/>
              </a:rPr>
              <a:t>The file is saved as a zip file. Double click on the zip file and then double click on file “csvtmc_27r8.exe”</a:t>
            </a:r>
            <a:endParaRPr lang="en-US" sz="1800" dirty="0" smtClean="0"/>
          </a:p>
        </p:txBody>
      </p:sp>
      <p:pic>
        <p:nvPicPr>
          <p:cNvPr id="18436" name="Picture 7" descr="Control Solutions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6425" y="5146675"/>
            <a:ext cx="11906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10075863" y="6210300"/>
            <a:ext cx="7667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Slide 4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2963" y="2003425"/>
            <a:ext cx="7764462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Up Arrow 8"/>
          <p:cNvSpPr/>
          <p:nvPr/>
        </p:nvSpPr>
        <p:spPr>
          <a:xfrm>
            <a:off x="4597400" y="3054350"/>
            <a:ext cx="484188" cy="12588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Calibri" pitchFamily="34" charset="0"/>
              </a:rPr>
              <a:t>VFC 400 software download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49488"/>
            <a:ext cx="10972800" cy="95885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alibri" pitchFamily="34" charset="0"/>
              </a:rPr>
              <a:t>A pop-up will appear that asks “Do you want to allow the following program to make changes to this computer?”. Click yes.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alibri" pitchFamily="34" charset="0"/>
              </a:rPr>
              <a:t>The next series of pop-ups click as shown by the arrows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19460" name="Picture 5" descr="Control Solutions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6425" y="5146675"/>
            <a:ext cx="11906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0093325" y="6210300"/>
            <a:ext cx="7159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Slide </a:t>
            </a:r>
            <a:r>
              <a:rPr lang="en-US" sz="1200" dirty="0" smtClean="0">
                <a:latin typeface="Calibri" pitchFamily="34" charset="0"/>
              </a:rPr>
              <a:t>5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19462" name="Picture 8" descr="Wizar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7538" y="3349625"/>
            <a:ext cx="422592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>
          <a:xfrm>
            <a:off x="5875338" y="5106988"/>
            <a:ext cx="387350" cy="1216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Calibri" pitchFamily="34" charset="0"/>
              </a:rPr>
              <a:t>VFC 400 software download</a:t>
            </a: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0118725" y="6254750"/>
            <a:ext cx="1044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Slide </a:t>
            </a:r>
            <a:r>
              <a:rPr lang="en-US" sz="1200" dirty="0" smtClean="0">
                <a:latin typeface="Calibri" pitchFamily="34" charset="0"/>
              </a:rPr>
              <a:t>6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484" name="Picture 11" descr="I agre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2147888"/>
            <a:ext cx="3789363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3863" y="2147888"/>
            <a:ext cx="37401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7838" y="2155825"/>
            <a:ext cx="378142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Up Arrow 14"/>
          <p:cNvSpPr/>
          <p:nvPr/>
        </p:nvSpPr>
        <p:spPr>
          <a:xfrm>
            <a:off x="2838450" y="4916488"/>
            <a:ext cx="301625" cy="8810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10650538" y="4922838"/>
            <a:ext cx="301625" cy="8794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6731000" y="4919663"/>
            <a:ext cx="301625" cy="8794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146050" y="4157663"/>
            <a:ext cx="466725" cy="207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Calibri" pitchFamily="34" charset="0"/>
              </a:rPr>
              <a:t>VFC 400 software download</a:t>
            </a:r>
          </a:p>
        </p:txBody>
      </p:sp>
      <p:pic>
        <p:nvPicPr>
          <p:cNvPr id="21507" name="Picture 7" descr="Control Solutions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0088" y="5257800"/>
            <a:ext cx="109696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10196513" y="6219825"/>
            <a:ext cx="733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Slide </a:t>
            </a:r>
            <a:r>
              <a:rPr lang="en-US" sz="1200" dirty="0" smtClean="0">
                <a:latin typeface="Calibri" pitchFamily="34" charset="0"/>
              </a:rPr>
              <a:t>7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2079625"/>
            <a:ext cx="4479925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0450" y="2035175"/>
            <a:ext cx="384492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Up Arrow 11"/>
          <p:cNvSpPr/>
          <p:nvPr/>
        </p:nvSpPr>
        <p:spPr>
          <a:xfrm>
            <a:off x="3132138" y="4037013"/>
            <a:ext cx="430212" cy="11382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8658225" y="4887913"/>
            <a:ext cx="431800" cy="1139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Calibri" pitchFamily="34" charset="0"/>
              </a:rPr>
              <a:t>VFC 400 software download</a:t>
            </a:r>
          </a:p>
        </p:txBody>
      </p:sp>
      <p:pic>
        <p:nvPicPr>
          <p:cNvPr id="22531" name="Picture 7" descr="Control Solutions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0088" y="5257800"/>
            <a:ext cx="109696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11"/>
          <p:cNvSpPr txBox="1">
            <a:spLocks noChangeArrowheads="1"/>
          </p:cNvSpPr>
          <p:nvPr/>
        </p:nvSpPr>
        <p:spPr bwMode="auto">
          <a:xfrm>
            <a:off x="8842375" y="2139950"/>
            <a:ext cx="2751138" cy="156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You should now have an icon on your desktop that looks like this.</a:t>
            </a: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10221913" y="6262688"/>
            <a:ext cx="7508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Slide </a:t>
            </a:r>
            <a:r>
              <a:rPr lang="en-US" sz="1200" smtClean="0">
                <a:latin typeface="Calibri" pitchFamily="34" charset="0"/>
              </a:rPr>
              <a:t>8</a:t>
            </a:r>
            <a:endParaRPr lang="en-US" sz="1200">
              <a:latin typeface="Calibri" pitchFamily="34" charset="0"/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7038" y="1368425"/>
            <a:ext cx="5541962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eft Arrow 13"/>
          <p:cNvSpPr/>
          <p:nvPr/>
        </p:nvSpPr>
        <p:spPr>
          <a:xfrm>
            <a:off x="7392988" y="2406650"/>
            <a:ext cx="1439862" cy="3365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th Carolina VFC 400 start-up instructions Rev 1a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D44557-C150-4AA7-97B1-62E8021520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South Carolina VFC 400 start-up instructions Rev 1a</Template>
  <TotalTime>0</TotalTime>
  <Words>269</Words>
  <Application>Microsoft Office PowerPoint</Application>
  <PresentationFormat>Custom</PresentationFormat>
  <Paragraphs>43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South Carolina VFC 400 start-up instructions Rev 1a</vt:lpstr>
      <vt:lpstr>VFC 400 Vaccine Monitoring Data Logger kit Step 2 VTMC Software Download </vt:lpstr>
      <vt:lpstr>VFC 400 software download</vt:lpstr>
      <vt:lpstr>VFC 400 software download</vt:lpstr>
      <vt:lpstr>VFC 400 software download</vt:lpstr>
      <vt:lpstr>VFC 400 software download</vt:lpstr>
      <vt:lpstr>VFC 400 software download</vt:lpstr>
      <vt:lpstr>VFC 400 software download</vt:lpstr>
      <vt:lpstr>VFC 400 software download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2017-07-07T17:06:21Z</dcterms:created>
  <dcterms:modified xsi:type="dcterms:W3CDTF">2017-07-07T17:23:11Z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TC034606049991</vt:lpwstr>
  </property>
</Properties>
</file>